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34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0B02F-C72B-4420-9D2F-D77FABFC9C66}" type="datetimeFigureOut">
              <a:rPr lang="zh-TW" altLang="en-US" smtClean="0"/>
              <a:t>2015/6/7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E219D-5D56-4CB0-9C6D-B31178F4B5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1.t-service.org.tw/ezfiles/0/1000/img/4/5189298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1.t-service.org.tw/ezfiles/0/1000/img/4/1176405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836712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1.t-service.org.tw/ezfiles/0/1000/img/4/1246798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如螢幕大小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cheng</dc:creator>
  <cp:lastModifiedBy>cheng</cp:lastModifiedBy>
  <cp:revision>2</cp:revision>
  <dcterms:created xsi:type="dcterms:W3CDTF">2015-06-07T09:28:03Z</dcterms:created>
  <dcterms:modified xsi:type="dcterms:W3CDTF">2015-06-07T09:40:12Z</dcterms:modified>
</cp:coreProperties>
</file>