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73" d="100"/>
          <a:sy n="73" d="100"/>
        </p:scale>
        <p:origin x="-34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0B02F-C72B-4420-9D2F-D77FABFC9C66}" type="datetimeFigureOut">
              <a:rPr lang="zh-TW" altLang="en-US" smtClean="0"/>
              <a:t>2015/6/7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E219D-5D56-4CB0-9C6D-B31178F4B52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0B02F-C72B-4420-9D2F-D77FABFC9C66}" type="datetimeFigureOut">
              <a:rPr lang="zh-TW" altLang="en-US" smtClean="0"/>
              <a:t>2015/6/7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E219D-5D56-4CB0-9C6D-B31178F4B52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0B02F-C72B-4420-9D2F-D77FABFC9C66}" type="datetimeFigureOut">
              <a:rPr lang="zh-TW" altLang="en-US" smtClean="0"/>
              <a:t>2015/6/7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E219D-5D56-4CB0-9C6D-B31178F4B52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0B02F-C72B-4420-9D2F-D77FABFC9C66}" type="datetimeFigureOut">
              <a:rPr lang="zh-TW" altLang="en-US" smtClean="0"/>
              <a:t>2015/6/7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E219D-5D56-4CB0-9C6D-B31178F4B52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0B02F-C72B-4420-9D2F-D77FABFC9C66}" type="datetimeFigureOut">
              <a:rPr lang="zh-TW" altLang="en-US" smtClean="0"/>
              <a:t>2015/6/7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E219D-5D56-4CB0-9C6D-B31178F4B52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0B02F-C72B-4420-9D2F-D77FABFC9C66}" type="datetimeFigureOut">
              <a:rPr lang="zh-TW" altLang="en-US" smtClean="0"/>
              <a:t>2015/6/7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E219D-5D56-4CB0-9C6D-B31178F4B52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0B02F-C72B-4420-9D2F-D77FABFC9C66}" type="datetimeFigureOut">
              <a:rPr lang="zh-TW" altLang="en-US" smtClean="0"/>
              <a:t>2015/6/7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E219D-5D56-4CB0-9C6D-B31178F4B52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0B02F-C72B-4420-9D2F-D77FABFC9C66}" type="datetimeFigureOut">
              <a:rPr lang="zh-TW" altLang="en-US" smtClean="0"/>
              <a:t>2015/6/7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E219D-5D56-4CB0-9C6D-B31178F4B52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0B02F-C72B-4420-9D2F-D77FABFC9C66}" type="datetimeFigureOut">
              <a:rPr lang="zh-TW" altLang="en-US" smtClean="0"/>
              <a:t>2015/6/7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E219D-5D56-4CB0-9C6D-B31178F4B52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0B02F-C72B-4420-9D2F-D77FABFC9C66}" type="datetimeFigureOut">
              <a:rPr lang="zh-TW" altLang="en-US" smtClean="0"/>
              <a:t>2015/6/7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E219D-5D56-4CB0-9C6D-B31178F4B52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0B02F-C72B-4420-9D2F-D77FABFC9C66}" type="datetimeFigureOut">
              <a:rPr lang="zh-TW" altLang="en-US" smtClean="0"/>
              <a:t>2015/6/7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E219D-5D56-4CB0-9C6D-B31178F4B52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40B02F-C72B-4420-9D2F-D77FABFC9C66}" type="datetimeFigureOut">
              <a:rPr lang="zh-TW" altLang="en-US" smtClean="0"/>
              <a:t>2015/6/7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2E219D-5D56-4CB0-9C6D-B31178F4B52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1.t-service.org.tw/ezfiles/0/1000/img/4/51892987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836712"/>
            <a:ext cx="9144000" cy="51435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www1.t-service.org.tw/ezfiles/0/1000/img/4/11764051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836712"/>
            <a:ext cx="9144000" cy="51435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http://www1.t-service.org.tw/ezfiles/0/1000/img/4/12467982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836712"/>
            <a:ext cx="9144000" cy="51435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0</Words>
  <Application>Microsoft Office PowerPoint</Application>
  <PresentationFormat>如螢幕大小 (4:3)</PresentationFormat>
  <Paragraphs>0</Paragraphs>
  <Slides>3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4" baseType="lpstr">
      <vt:lpstr>Office 佈景主題</vt:lpstr>
      <vt:lpstr>投影片 1</vt:lpstr>
      <vt:lpstr>投影片 2</vt:lpstr>
      <vt:lpstr>投影片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cheng</dc:creator>
  <cp:lastModifiedBy>cheng</cp:lastModifiedBy>
  <cp:revision>2</cp:revision>
  <dcterms:created xsi:type="dcterms:W3CDTF">2015-06-07T09:28:03Z</dcterms:created>
  <dcterms:modified xsi:type="dcterms:W3CDTF">2015-06-07T09:40:12Z</dcterms:modified>
</cp:coreProperties>
</file>